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bikha Sherin" userId="9db2f6ff87795214" providerId="LiveId" clId="{344BF04C-C06E-4870-8846-076706719062}"/>
    <pc:docChg chg="modSld">
      <pc:chgData name="Sobikha Sherin" userId="9db2f6ff87795214" providerId="LiveId" clId="{344BF04C-C06E-4870-8846-076706719062}" dt="2024-04-09T04:54:09.651" v="33" actId="20577"/>
      <pc:docMkLst>
        <pc:docMk/>
      </pc:docMkLst>
      <pc:sldChg chg="modSp mod">
        <pc:chgData name="Sobikha Sherin" userId="9db2f6ff87795214" providerId="LiveId" clId="{344BF04C-C06E-4870-8846-076706719062}" dt="2024-04-09T04:54:09.651" v="33" actId="20577"/>
        <pc:sldMkLst>
          <pc:docMk/>
          <pc:sldMk cId="0" sldId="292"/>
        </pc:sldMkLst>
        <pc:spChg chg="mod">
          <ac:chgData name="Sobikha Sherin" userId="9db2f6ff87795214" providerId="LiveId" clId="{344BF04C-C06E-4870-8846-076706719062}" dt="2024-04-09T04:54:09.651" v="33" actId="20577"/>
          <ac:spMkLst>
            <pc:docMk/>
            <pc:sldMk cId="0" sldId="292"/>
            <ac:spMk id="14" creationId="{43DEA4E5-E1F9-7C2B-5D82-B9EBDB357F79}"/>
          </ac:spMkLst>
        </pc:spChg>
      </pc:sldChg>
    </pc:docChg>
  </pc:docChgLst>
  <pc:docChgLst>
    <pc:chgData name="Sobikha Sherin" userId="9db2f6ff87795214" providerId="LiveId" clId="{1B9C518B-953F-442C-99F9-906426B182DD}"/>
    <pc:docChg chg="modSld">
      <pc:chgData name="Sobikha Sherin" userId="9db2f6ff87795214" providerId="LiveId" clId="{1B9C518B-953F-442C-99F9-906426B182DD}" dt="2024-04-09T05:35:11.510" v="30" actId="20577"/>
      <pc:docMkLst>
        <pc:docMk/>
      </pc:docMkLst>
      <pc:sldChg chg="modSp mod">
        <pc:chgData name="Sobikha Sherin" userId="9db2f6ff87795214" providerId="LiveId" clId="{1B9C518B-953F-442C-99F9-906426B182DD}" dt="2024-04-09T05:35:11.510" v="30" actId="20577"/>
        <pc:sldMkLst>
          <pc:docMk/>
          <pc:sldMk cId="0" sldId="292"/>
        </pc:sldMkLst>
        <pc:spChg chg="mod">
          <ac:chgData name="Sobikha Sherin" userId="9db2f6ff87795214" providerId="LiveId" clId="{1B9C518B-953F-442C-99F9-906426B182DD}" dt="2024-04-09T05:35:11.510" v="30"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SHUNGEETHAA G</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:731121205039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Sobikha Sherin</cp:lastModifiedBy>
  <cp:revision>28</cp:revision>
  <dcterms:modified xsi:type="dcterms:W3CDTF">2024-04-09T05:35:11Z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